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Syne" panose="020B0604020202020204" charset="0"/>
      <p:regular r:id="rId16"/>
    </p:embeddedFont>
    <p:embeddedFont>
      <p:font typeface="Syne Extra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989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20973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Airline Database: Managing Flights and Reservations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0503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Welcome! Today, we'll delve into the world of airline databases, exploring the core entities and their interconnections. We'll see how a well-structured database can help streamline operations, enhance customer experience, and drive success.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728698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391E02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96779" y="6861334"/>
            <a:ext cx="15680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PM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6711791"/>
            <a:ext cx="359116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by Penguins Groups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1181"/>
            <a:ext cx="130428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Database Entities: Building Blocks of Airline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24494"/>
            <a:ext cx="2878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Core Entities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51056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Passengers, Flights, Airports, Aircraft, Bookings, Employees, Reporting &amp; Analytics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524494"/>
            <a:ext cx="30502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Relationships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510563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Bookings link passengers to flights, flights connect airports, aircraft hold passengers, and employees manage the entire system.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9887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Passenger Entity: Capturing Traveler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65377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199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Details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69022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Name, Contact Information, Travel Preferences, Loyalty Program Status, Special Needs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965377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4199811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Booking Information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504455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Reservation Number, Flight Details, Seat Selection, Payment Information, Travel Itinerary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483" y="494586"/>
            <a:ext cx="7885033" cy="1686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Flight Entity: Scheduling and Availability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83" y="2450663"/>
            <a:ext cx="449580" cy="4495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9483" y="3080028"/>
            <a:ext cx="2248376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Details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9483" y="3468886"/>
            <a:ext cx="7885033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Flight Number, Departure &amp; Arrival Airports, Scheduled Departure &amp; Arrival Times, Aircraft Type, Seat Availability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83" y="4584025"/>
            <a:ext cx="449580" cy="4495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9483" y="5213390"/>
            <a:ext cx="2248376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Schedule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9483" y="5602248"/>
            <a:ext cx="788503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Daily, Weekly, or Monthly Schedules, Route Information, Flight Durations, Connecting Flights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83" y="6429613"/>
            <a:ext cx="449580" cy="4495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9483" y="7058978"/>
            <a:ext cx="2248376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Availability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9483" y="7447836"/>
            <a:ext cx="788503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Real-Time Seat Availability, Fare Classes, Booking Restrictions, Special Services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757238"/>
            <a:ext cx="7640003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Airport Entity: Hubs of Global Travel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1999" y="3335774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8328" y="3416260"/>
            <a:ext cx="170617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50181" y="3335774"/>
            <a:ext cx="2939415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Airport Codes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50181" y="3800356"/>
            <a:ext cx="3014424" cy="137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Unique identifiers for each airport, such as IATA and ICAO codes, facilitating communication and navigation.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9394" y="3335774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59404" y="3416260"/>
            <a:ext cx="323374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377577" y="3335774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Locations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377577" y="3800356"/>
            <a:ext cx="3014424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Precise geographic coordinates, time zones, and address information for airport identification and operational planning.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51999" y="5976104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23674" y="6056590"/>
            <a:ext cx="34004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50181" y="5976104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Facilities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50181" y="6440686"/>
            <a:ext cx="6941820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Infrastructure details like terminals, gates, runways, baggage handling systems, and amenities, supporting airport operations and passenger experience.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9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5296" y="981908"/>
            <a:ext cx="7766209" cy="1230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Aircraft Entity: Wings of the Airline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459141" y="2507337"/>
            <a:ext cx="22860" cy="4740235"/>
          </a:xfrm>
          <a:prstGeom prst="roundRect">
            <a:avLst>
              <a:gd name="adj" fmla="val 361673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6669167" y="2938820"/>
            <a:ext cx="688896" cy="22860"/>
          </a:xfrm>
          <a:prstGeom prst="roundRect">
            <a:avLst>
              <a:gd name="adj" fmla="val 361673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6249114" y="2728793"/>
            <a:ext cx="442913" cy="442913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92466" y="2802612"/>
            <a:ext cx="15621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553206" y="2704148"/>
            <a:ext cx="2757011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Aircraft Types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53206" y="3129796"/>
            <a:ext cx="6388298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Models, Seating Configurations, Engine Specifications, Performance Characteristics, catering to different travel needs and preferences.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69167" y="4584502"/>
            <a:ext cx="688896" cy="22860"/>
          </a:xfrm>
          <a:prstGeom prst="roundRect">
            <a:avLst>
              <a:gd name="adj" fmla="val 361673"/>
            </a:avLst>
          </a:prstGeom>
          <a:solidFill>
            <a:srgbClr val="6D9121"/>
          </a:solidFill>
          <a:ln/>
        </p:spPr>
      </p:sp>
      <p:sp>
        <p:nvSpPr>
          <p:cNvPr id="11" name="Shape 8"/>
          <p:cNvSpPr/>
          <p:nvPr/>
        </p:nvSpPr>
        <p:spPr>
          <a:xfrm>
            <a:off x="6249114" y="4374475"/>
            <a:ext cx="442913" cy="442913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22457" y="4448294"/>
            <a:ext cx="29622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553206" y="4349829"/>
            <a:ext cx="2460665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Capacity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53206" y="4775478"/>
            <a:ext cx="6388298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Passenger and Cargo Carrying Capacity, Class Distribution, Seat Pitch and Width, maximizing aircraft utilization and revenue.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69167" y="6230183"/>
            <a:ext cx="688896" cy="22860"/>
          </a:xfrm>
          <a:prstGeom prst="roundRect">
            <a:avLst>
              <a:gd name="adj" fmla="val 361673"/>
            </a:avLst>
          </a:prstGeom>
          <a:solidFill>
            <a:srgbClr val="6D9121"/>
          </a:solidFill>
          <a:ln/>
        </p:spPr>
      </p:sp>
      <p:sp>
        <p:nvSpPr>
          <p:cNvPr id="16" name="Shape 13"/>
          <p:cNvSpPr/>
          <p:nvPr/>
        </p:nvSpPr>
        <p:spPr>
          <a:xfrm>
            <a:off x="6249114" y="6020157"/>
            <a:ext cx="442913" cy="442913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14718" y="6093976"/>
            <a:ext cx="31158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553206" y="5995511"/>
            <a:ext cx="4357092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Maintenance Records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53206" y="6421160"/>
            <a:ext cx="6388298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Logbook of Inspections, Repairs, Parts Replacement, and Operational History, ensuring aircraft safety and operational reliability.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3035" y="548045"/>
            <a:ext cx="7750731" cy="1866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Booking Entity: Securing Your Journey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035" y="2712839"/>
            <a:ext cx="995243" cy="15924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76768" y="2911792"/>
            <a:ext cx="3836551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Reservation Details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476768" y="3342203"/>
            <a:ext cx="6456998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Passenger Information, Flight Details, Seat Selection, Special Requests, and Baggage Allowance.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035" y="4305300"/>
            <a:ext cx="995243" cy="15924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6768" y="4504253"/>
            <a:ext cx="426267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Payment Information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476768" y="4934664"/>
            <a:ext cx="6456998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Payment Method, Amount, Currency, Transaction ID, and Payment Confirmation, ensuring secure and transparent financial transactions.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035" y="5897761"/>
            <a:ext cx="995243" cy="178379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6768" y="6096714"/>
            <a:ext cx="264997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Confirmation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476768" y="6527125"/>
            <a:ext cx="6456998" cy="955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Booking Confirmation Number, Itinerary Summary, Boarding Pass Details, and Emergency Contact Information, providing essential information for travelers.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154" y="519827"/>
            <a:ext cx="13308092" cy="1180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Employee Entity: Driving Airline Operations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345" y="2078236"/>
            <a:ext cx="1317427" cy="10885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25491" y="2568416"/>
            <a:ext cx="125016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4835604" y="2267069"/>
            <a:ext cx="143387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Pilot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835604" y="2675692"/>
            <a:ext cx="143387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Operates Aircraft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693920" y="3180874"/>
            <a:ext cx="9228177" cy="11430"/>
          </a:xfrm>
          <a:prstGeom prst="roundRect">
            <a:avLst>
              <a:gd name="adj" fmla="val 694239"/>
            </a:avLst>
          </a:prstGeom>
          <a:solidFill>
            <a:srgbClr val="6D9121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721" y="3213973"/>
            <a:ext cx="2634972" cy="10885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69531" y="3569256"/>
            <a:ext cx="236815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494377" y="3402806"/>
            <a:ext cx="304859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Flight Attendant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494377" y="3811429"/>
            <a:ext cx="322683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Ensures Safety and Passenger Comfort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5352693" y="4316611"/>
            <a:ext cx="8569404" cy="11430"/>
          </a:xfrm>
          <a:prstGeom prst="roundRect">
            <a:avLst>
              <a:gd name="adj" fmla="val 694239"/>
            </a:avLst>
          </a:prstGeom>
          <a:solidFill>
            <a:srgbClr val="6D912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918" y="4349710"/>
            <a:ext cx="3952399" cy="108858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63459" y="4704993"/>
            <a:ext cx="249198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6153150" y="4538543"/>
            <a:ext cx="250936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Ground Crew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6153150" y="4947166"/>
            <a:ext cx="2509361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Handles Aircraft on Ground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6011466" y="5452348"/>
            <a:ext cx="7910632" cy="11430"/>
          </a:xfrm>
          <a:prstGeom prst="roundRect">
            <a:avLst>
              <a:gd name="adj" fmla="val 694239"/>
            </a:avLst>
          </a:prstGeom>
          <a:solidFill>
            <a:srgbClr val="6D9121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145" y="5485448"/>
            <a:ext cx="5269944" cy="108858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58935" y="5840730"/>
            <a:ext cx="258366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</a:t>
            </a:r>
            <a:endParaRPr lang="en-US" sz="1850" dirty="0"/>
          </a:p>
        </p:txBody>
      </p:sp>
      <p:sp>
        <p:nvSpPr>
          <p:cNvPr id="20" name="Text 14"/>
          <p:cNvSpPr/>
          <p:nvPr/>
        </p:nvSpPr>
        <p:spPr>
          <a:xfrm>
            <a:off x="6811923" y="5674281"/>
            <a:ext cx="335363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Customer Service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6811923" y="6082903"/>
            <a:ext cx="3353633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Assists Passengers</a:t>
            </a:r>
            <a:endParaRPr lang="en-US" sz="1450" dirty="0"/>
          </a:p>
        </p:txBody>
      </p:sp>
      <p:sp>
        <p:nvSpPr>
          <p:cNvPr id="22" name="Shape 16"/>
          <p:cNvSpPr/>
          <p:nvPr/>
        </p:nvSpPr>
        <p:spPr>
          <a:xfrm>
            <a:off x="6670238" y="6588085"/>
            <a:ext cx="7251859" cy="11430"/>
          </a:xfrm>
          <a:prstGeom prst="roundRect">
            <a:avLst>
              <a:gd name="adj" fmla="val 694239"/>
            </a:avLst>
          </a:prstGeom>
          <a:solidFill>
            <a:srgbClr val="6D9121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73" y="6621185"/>
            <a:ext cx="6587490" cy="108858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68222" y="6976467"/>
            <a:ext cx="239673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5</a:t>
            </a:r>
            <a:endParaRPr lang="en-US" sz="1850" dirty="0"/>
          </a:p>
        </p:txBody>
      </p:sp>
      <p:sp>
        <p:nvSpPr>
          <p:cNvPr id="25" name="Text 18"/>
          <p:cNvSpPr/>
          <p:nvPr/>
        </p:nvSpPr>
        <p:spPr>
          <a:xfrm>
            <a:off x="7470696" y="6810018"/>
            <a:ext cx="257615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Management</a:t>
            </a:r>
            <a:endParaRPr lang="en-US" sz="1850" dirty="0"/>
          </a:p>
        </p:txBody>
      </p:sp>
      <p:sp>
        <p:nvSpPr>
          <p:cNvPr id="26" name="Text 19"/>
          <p:cNvSpPr/>
          <p:nvPr/>
        </p:nvSpPr>
        <p:spPr>
          <a:xfrm>
            <a:off x="7470696" y="7218640"/>
            <a:ext cx="2576155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Oversees Operations</a:t>
            </a:r>
            <a:endParaRPr lang="en-US" sz="14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9845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Conclusion: The Power of a Robust Airline Database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79512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well-designed airline database is essential for efficient operations, enhanced customer experience, and data-driven decision-making. It enables seamless reservations, optimized flight schedules, and comprehensive insights into performance, ensuring a smooth and successful journey for passengers and the airline.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504</Words>
  <Application>Microsoft Office PowerPoint</Application>
  <PresentationFormat>Custom</PresentationFormat>
  <Paragraphs>75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Arial</vt:lpstr>
      <vt:lpstr>Syne</vt:lpstr>
      <vt:lpstr>Syne Medium</vt:lpstr>
      <vt:lpstr>Syne Bold</vt:lpstr>
      <vt:lpstr>Syne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MUVUNYI Philemon</cp:lastModifiedBy>
  <cp:revision>5</cp:revision>
  <dcterms:created xsi:type="dcterms:W3CDTF">2024-12-02T13:45:20Z</dcterms:created>
  <dcterms:modified xsi:type="dcterms:W3CDTF">2024-12-02T14:54:18Z</dcterms:modified>
</cp:coreProperties>
</file>